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0" r:id="rId5"/>
    <p:sldId id="266" r:id="rId6"/>
    <p:sldId id="267" r:id="rId7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67" autoAdjust="0"/>
    <p:restoredTop sz="94672"/>
  </p:normalViewPr>
  <p:slideViewPr>
    <p:cSldViewPr snapToGrid="0" snapToObjects="1">
      <p:cViewPr varScale="1">
        <p:scale>
          <a:sx n="153" d="100"/>
          <a:sy n="153" d="100"/>
        </p:scale>
        <p:origin x="1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58243-20F1-4D51-A79E-C2FB71A4E80B}" type="datetimeFigureOut">
              <a:rPr lang="ro-RO" smtClean="0"/>
              <a:t>26.09.2025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C042-3A31-4E0E-A403-DD4FD6F16F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91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6F19-52DF-A24C-8A8B-A72C8FABC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3CF0A-D23E-114C-89F8-44E629671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3F6F-B239-5A4D-A811-6363139D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C67F-75F4-CB40-88C5-00EDA06D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873B-8F9D-3848-8167-CB970541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6574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2F49-C7E2-BD49-A99E-75D9697B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51FF6-E19C-F742-A352-D16E7E77E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706F-53CC-4744-B77D-93C7DAF5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3D92-7821-C64F-9FEE-E699F6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383B-5533-7749-9A83-1998906F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43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D8D5B-80D9-344F-8ADF-03F4E203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92861-5778-9B41-8684-E3BFA2E3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D3C40-8446-3E4F-9D1E-A334249A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A72B-BED5-F643-9747-986DA63F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A021-DFEE-B04D-A412-C9D747A0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946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44EC-AA2F-5A42-A4A8-1796870F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12A0-0535-4D42-A0E9-53A1E6A0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15CF-249D-E14C-8335-50C828ED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D512-AD66-7B46-84D7-67DDF1B5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D51A-0627-3044-9FDF-556E1A07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10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F3D-4137-6144-AF85-9D411B4F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101D-9A8E-F847-B5A1-99FDD04F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D59C-7E78-4645-AA49-1FFDB43B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0818-81A9-B943-8785-BA50FD0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54FEF-21F9-A545-AD4B-F1A60186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519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7A79-D40A-B34C-B37F-CDFB68E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C78B-3A42-5445-BEFC-B6A97215D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E0D0B-22A0-7B45-8123-91C4AC038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76AE2-CD7A-DC40-9B19-E0A592E5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800F4-9343-8846-96E4-001F00CB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EA87-26B8-0746-B542-052EA66D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3943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675-63B1-D34E-AC8D-D48A3F78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E04F-E4F6-BB44-A96F-0D0E4A42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7761-B229-C74B-9F7D-CACFA3472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145E2-792E-414D-B56B-8FCF2559B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09899-FC95-C749-9C8C-D8590C734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87EC9-87F0-8644-8322-3D2F18F4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3B9A0-3BDA-6744-A4BF-2C58B955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998F3-929E-B04D-AFDF-386AFF4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373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B8E8-48C0-2548-8EA3-36D5432B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CD4C2-E469-EA4F-94F0-FE0AEDA4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40B8-DFBE-504A-ADD5-2540EB00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A3816-A772-C145-A6C0-6ABE5083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180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21D4A-8767-7741-A19F-6DD915A6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BCA8C-BC14-8A40-8592-0B81A580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830BB-9341-114E-B7D1-989AF373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6002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BE10-C508-894E-97B0-320DCC28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4DAC-88BA-9440-89DD-716B287C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2A8C-2334-2946-A109-EA61D5451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D2C18-B015-A24F-AB44-AB23D128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19644-EE58-8146-B646-4F7E3972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12662-1B2C-0B4B-B1D6-66DFBFE9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634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A031-A3A2-8044-9A4D-1C656B6B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5C6CF-BE1C-634B-92D6-85FDDCD04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1F2E4-E8C9-574C-ADC6-4FF7B7F2E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A2B26-26EC-4743-AF66-7E43ED6A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B081-68E7-7F42-859F-64E02332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5B0FD-8D7C-1A48-B9CB-2A53978B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559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ADA81-E2A5-5C4E-9D06-B04F11C1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94099-3832-A14F-B701-039D948CB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D1AA-A55B-1C49-8860-591927510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7DE8-8EAA-7B46-8633-8D778F7D0520}" type="datetimeFigureOut">
              <a:rPr lang="en-EE" smtClean="0"/>
              <a:t>09/26/2025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9E6E-19C0-B84A-9C8E-5D304433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DF4A4-9AE0-DE40-898B-043BEA56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494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9A080F-090E-9A6C-203C-3BE3DD81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795395-C19A-D946-9D93-FA3B45BB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28468"/>
            <a:ext cx="11386868" cy="526211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Acesta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ramane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primul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slide</a:t>
            </a:r>
            <a:endParaRPr lang="en-E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5CEC4-4318-C177-65B6-BFC538A0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795395-C19A-D946-9D93-FA3B45BB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br>
              <a:rPr lang="ro-R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E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stituent conținut 7">
            <a:extLst>
              <a:ext uri="{FF2B5EF4-FFF2-40B4-BE49-F238E27FC236}">
                <a16:creationId xmlns:a16="http://schemas.microsoft.com/office/drawing/2014/main" id="{2FDF3743-6657-D18F-D905-F3AD6967D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2396"/>
            <a:ext cx="5181600" cy="4351338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9" name="Substituent conținut 8">
            <a:extLst>
              <a:ext uri="{FF2B5EF4-FFF2-40B4-BE49-F238E27FC236}">
                <a16:creationId xmlns:a16="http://schemas.microsoft.com/office/drawing/2014/main" id="{9570EDA8-AC7E-7A17-2B1E-F94DB3FCC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2396"/>
            <a:ext cx="5181600" cy="4351338"/>
          </a:xfrm>
        </p:spPr>
        <p:txBody>
          <a:bodyPr/>
          <a:lstStyle/>
          <a:p>
            <a:endParaRPr lang="ro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8A2A-4181-12E9-709D-78651A6B5DCD}"/>
              </a:ext>
            </a:extLst>
          </p:cNvPr>
          <p:cNvSpPr txBox="1"/>
          <p:nvPr/>
        </p:nvSpPr>
        <p:spPr>
          <a:xfrm>
            <a:off x="6329082" y="2958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1CAD699F-F485-F88F-4D99-0976410A067C}"/>
              </a:ext>
            </a:extLst>
          </p:cNvPr>
          <p:cNvSpPr txBox="1"/>
          <p:nvPr/>
        </p:nvSpPr>
        <p:spPr>
          <a:xfrm>
            <a:off x="619125" y="391478"/>
            <a:ext cx="1064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dirty="0"/>
              <a:t>Titlu prezentare</a:t>
            </a:r>
          </a:p>
        </p:txBody>
      </p:sp>
    </p:spTree>
    <p:extLst>
      <p:ext uri="{BB962C8B-B14F-4D97-AF65-F5344CB8AC3E}">
        <p14:creationId xmlns:p14="http://schemas.microsoft.com/office/powerpoint/2010/main" val="996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61474B-4989-C039-728C-7F6349D1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8DA401-6295-AEA9-95DB-E18035C5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FFFF0-5C46-D142-C174-00D109D2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br>
              <a:rPr lang="ro-R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E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546F1-10C6-27E3-DD7B-966FD337E499}"/>
              </a:ext>
            </a:extLst>
          </p:cNvPr>
          <p:cNvSpPr txBox="1"/>
          <p:nvPr/>
        </p:nvSpPr>
        <p:spPr>
          <a:xfrm>
            <a:off x="6329082" y="2958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D860BCA-0E64-200D-300B-5D10DB194B21}"/>
              </a:ext>
            </a:extLst>
          </p:cNvPr>
          <p:cNvSpPr txBox="1"/>
          <p:nvPr/>
        </p:nvSpPr>
        <p:spPr>
          <a:xfrm>
            <a:off x="619125" y="391478"/>
            <a:ext cx="1064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dirty="0"/>
              <a:t>Titlu prezentare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394A12-39EA-5B07-1A38-0ED80EF8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96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U21_ppt_B" id="{BC90EA3D-7788-134C-AF02-CA5154E8EC83}" vid="{9053B656-F76F-5C48-B59C-0812854489D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023CD8CF82E4883009B836CADF0D2" ma:contentTypeVersion="12" ma:contentTypeDescription="Creați un document nou." ma:contentTypeScope="" ma:versionID="e46ef93ca59d13de12ff6ed9f32bb3e4">
  <xsd:schema xmlns:xsd="http://www.w3.org/2001/XMLSchema" xmlns:xs="http://www.w3.org/2001/XMLSchema" xmlns:p="http://schemas.microsoft.com/office/2006/metadata/properties" xmlns:ns2="274f3c20-2207-4b74-99a5-53a8720fcf80" xmlns:ns3="165dfce6-d24f-49bd-bf6f-550f10f66f1a" targetNamespace="http://schemas.microsoft.com/office/2006/metadata/properties" ma:root="true" ma:fieldsID="b75fc39255648e9a1ecae928bf9f68a0" ns2:_="" ns3:_="">
    <xsd:import namespace="274f3c20-2207-4b74-99a5-53a8720fcf80"/>
    <xsd:import namespace="165dfce6-d24f-49bd-bf6f-550f10f66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f3c20-2207-4b74-99a5-53a8720fc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chete imagine" ma:readOnly="false" ma:fieldId="{5cf76f15-5ced-4ddc-b409-7134ff3c332f}" ma:taxonomyMulti="true" ma:sspId="bbf1d066-bf90-49fa-b46a-2a63ecbc1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dfce6-d24f-49bd-bf6f-550f10f66f1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7828732-ed0f-46f3-815f-b50f96e98bf6}" ma:internalName="TaxCatchAll" ma:showField="CatchAllData" ma:web="165dfce6-d24f-49bd-bf6f-550f10f66f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4f3c20-2207-4b74-99a5-53a8720fcf80">
      <Terms xmlns="http://schemas.microsoft.com/office/infopath/2007/PartnerControls"/>
    </lcf76f155ced4ddcb4097134ff3c332f>
    <TaxCatchAll xmlns="165dfce6-d24f-49bd-bf6f-550f10f66f1a" xsi:nil="true"/>
  </documentManagement>
</p:properties>
</file>

<file path=customXml/itemProps1.xml><?xml version="1.0" encoding="utf-8"?>
<ds:datastoreItem xmlns:ds="http://schemas.openxmlformats.org/officeDocument/2006/customXml" ds:itemID="{92F5C78F-A210-4A39-B2BC-96F5D72F8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f3c20-2207-4b74-99a5-53a8720fcf80"/>
    <ds:schemaRef ds:uri="165dfce6-d24f-49bd-bf6f-550f10f66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11EADB-09CC-4F57-AD86-1DA80F4B6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59124-9DAB-4232-A592-6368AC5AD253}">
  <ds:schemaRefs>
    <ds:schemaRef ds:uri="http://schemas.microsoft.com/office/2006/metadata/properties"/>
    <ds:schemaRef ds:uri="http://schemas.microsoft.com/office/infopath/2007/PartnerControls"/>
    <ds:schemaRef ds:uri="274f3c20-2207-4b74-99a5-53a8720fcf80"/>
    <ds:schemaRef ds:uri="165dfce6-d24f-49bd-bf6f-550f10f66f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 ppt</Template>
  <TotalTime>194</TotalTime>
  <Words>11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Acesta va ramane primul slide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radwkw radwkw</dc:creator>
  <cp:lastModifiedBy>Radu Goia</cp:lastModifiedBy>
  <cp:revision>40</cp:revision>
  <dcterms:created xsi:type="dcterms:W3CDTF">2021-04-28T21:16:15Z</dcterms:created>
  <dcterms:modified xsi:type="dcterms:W3CDTF">2025-09-26T13:08:27Z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0x01010047D023CD8CF82E4883009B836CADF0D2</vt:lpwstr>
  </property>
</Properties>
</file>